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  <p:sldMasterId id="2147483653" r:id="rId3"/>
  </p:sldMasterIdLst>
  <p:sldIdLst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FF6699"/>
    <a:srgbClr val="CC99FF"/>
    <a:srgbClr val="006600"/>
    <a:srgbClr val="FF99CC"/>
    <a:srgbClr val="FF0066"/>
    <a:srgbClr val="800080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2 w 305"/>
                    <a:gd name="T1" fmla="*/ 427 h 426"/>
                    <a:gd name="T2" fmla="*/ 306 w 305"/>
                    <a:gd name="T3" fmla="*/ 427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2 w 305"/>
                    <a:gd name="T9" fmla="*/ 427 h 426"/>
                    <a:gd name="T10" fmla="*/ 282 w 305"/>
                    <a:gd name="T11" fmla="*/ 427 h 426"/>
                    <a:gd name="T12" fmla="*/ 282 w 305"/>
                    <a:gd name="T13" fmla="*/ 427 h 4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87 h 486"/>
                    <a:gd name="T2" fmla="*/ 48 w 347"/>
                    <a:gd name="T3" fmla="*/ 487 h 486"/>
                    <a:gd name="T4" fmla="*/ 348 w 347"/>
                    <a:gd name="T5" fmla="*/ 72 h 486"/>
                    <a:gd name="T6" fmla="*/ 348 w 347"/>
                    <a:gd name="T7" fmla="*/ 0 h 486"/>
                    <a:gd name="T8" fmla="*/ 0 w 347"/>
                    <a:gd name="T9" fmla="*/ 487 h 486"/>
                    <a:gd name="T10" fmla="*/ 24 w 347"/>
                    <a:gd name="T11" fmla="*/ 487 h 486"/>
                    <a:gd name="T12" fmla="*/ 24 w 347"/>
                    <a:gd name="T13" fmla="*/ 487 h 4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307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0308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5AE61A-BA3D-442F-8F31-86DFA2707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5BBB4-A7D0-40E8-9D64-EE0464B43F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0F212-062E-44C4-A5BA-C33A9375B5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B5293-4682-4CD9-9542-0DB7295AF6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EEFF1-59D4-4525-99B9-A55FE15E6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4B953-9DDB-4236-AA8B-59602398EA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BCD5C-A932-4389-B3D5-3C61788EDE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C575A-53D9-40E3-AB30-0C978247C3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AB0A5-052E-43D0-B6C7-3CB8DA19B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EC5E1-C38C-4A03-BBC1-57CA0B81CC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34947-D3B9-4FCA-957D-3EF832A76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920 h 2182"/>
                <a:gd name="T4" fmla="*/ 5232 w 4897"/>
                <a:gd name="T5" fmla="*/ 1920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741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741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9116D0-E1F5-4D06-AA5F-E29A0379E6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463DE-DF77-491E-91C9-ABA59DEAD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9D0EC-84F7-4E5B-A6BB-18AA96478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BC50E-D982-4258-A567-718383178F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79454-B449-4B79-A9F2-7999AB7A71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11468-49C2-445E-8237-1329424DE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4E2AB-E053-4257-9450-A186645080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352EF-78C8-4A9B-8451-AFDD3C0395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55ED8-4577-4F16-9715-8FA674199D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7E7B9-9B77-481E-8D53-DC7C989A8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8FA2A-1ACB-4A4F-B278-4B9306BAF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4840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4841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CF3F79B-37A5-4CC7-9BC5-C6F117D60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25A37-0C07-4A7B-AD49-580A694AA4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3D85C-355E-49B0-BB6B-04134D41D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E4B4A-4BFC-44CB-A313-0EC10C5E62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57800-453F-4EDE-85D2-17D228D8A6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2C518-FA5D-4A06-95E3-AA1D0896B5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93162-4E9E-4821-8922-7C0DF3896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5E669-CF00-462A-8E5D-3B661BF2DD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ED62E-9D4A-45CF-8D45-83CE10743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05245-72C6-4B82-A9F0-53720544E5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E676C-7F4D-42B4-B822-8D7A5F3C8B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9219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3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9221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2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3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4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5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6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7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8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9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0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1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2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3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4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5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6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7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8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9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0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1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2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3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4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5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59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924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4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4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5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6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6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60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107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2 w 305"/>
                    <a:gd name="T1" fmla="*/ 427 h 426"/>
                    <a:gd name="T2" fmla="*/ 306 w 305"/>
                    <a:gd name="T3" fmla="*/ 427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2 w 305"/>
                    <a:gd name="T9" fmla="*/ 427 h 426"/>
                    <a:gd name="T10" fmla="*/ 282 w 305"/>
                    <a:gd name="T11" fmla="*/ 427 h 426"/>
                    <a:gd name="T12" fmla="*/ 282 w 305"/>
                    <a:gd name="T13" fmla="*/ 427 h 4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87 h 486"/>
                    <a:gd name="T2" fmla="*/ 48 w 347"/>
                    <a:gd name="T3" fmla="*/ 487 h 486"/>
                    <a:gd name="T4" fmla="*/ 348 w 347"/>
                    <a:gd name="T5" fmla="*/ 72 h 486"/>
                    <a:gd name="T6" fmla="*/ 348 w 347"/>
                    <a:gd name="T7" fmla="*/ 0 h 486"/>
                    <a:gd name="T8" fmla="*/ 0 w 347"/>
                    <a:gd name="T9" fmla="*/ 487 h 486"/>
                    <a:gd name="T10" fmla="*/ 24 w 347"/>
                    <a:gd name="T11" fmla="*/ 487 h 486"/>
                    <a:gd name="T12" fmla="*/ 24 w 347"/>
                    <a:gd name="T13" fmla="*/ 487 h 4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06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926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6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6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6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7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7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7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7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27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9275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3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4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79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7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8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9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84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85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86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2FA127-BCB5-4280-A7C8-E8611B810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287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056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411 h 2182"/>
                <a:gd name="T4" fmla="*/ 5232 w 4897"/>
                <a:gd name="T5" fmla="*/ 1411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388 h 2182"/>
                <a:gd name="T4" fmla="*/ 5232 w 4897"/>
                <a:gd name="T5" fmla="*/ 1388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39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39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39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39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63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9B80CA5-C128-4295-BF90-862A879E1D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39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39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9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3379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81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2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3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4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5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88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9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0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1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93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95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97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8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9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3816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817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3818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19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C4148450-7D7F-41DE-A2C0-4D2EECF0E5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3820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8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437562" cy="16430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РАЗРАБОТКА </a:t>
            </a:r>
            <a:br>
              <a:rPr lang="ru-RU" sz="4000" smtClean="0">
                <a:solidFill>
                  <a:srgbClr val="FFFF00"/>
                </a:solidFill>
              </a:rPr>
            </a:br>
            <a:r>
              <a:rPr lang="ru-RU" sz="4000" smtClean="0">
                <a:solidFill>
                  <a:srgbClr val="FFFF00"/>
                </a:solidFill>
              </a:rPr>
              <a:t>мультимедийной презентации</a:t>
            </a:r>
            <a:br>
              <a:rPr lang="ru-RU" sz="4000" smtClean="0">
                <a:solidFill>
                  <a:srgbClr val="FFFF00"/>
                </a:solidFill>
              </a:rPr>
            </a:br>
            <a:r>
              <a:rPr lang="ru-RU" sz="4000" smtClean="0">
                <a:solidFill>
                  <a:srgbClr val="FFFF00"/>
                </a:solidFill>
              </a:rPr>
              <a:t>«УСТРОЙСТВО КОМПЬЮТЕРА»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79388" y="2133600"/>
            <a:ext cx="8785225" cy="4497388"/>
          </a:xfrm>
        </p:spPr>
        <p:txBody>
          <a:bodyPr/>
          <a:lstStyle/>
          <a:p>
            <a:pPr eaLnBrk="1" hangingPunct="1">
              <a:defRPr/>
            </a:pPr>
            <a:r>
              <a:rPr lang="ru-RU" u="sng" smtClean="0"/>
              <a:t>Аппаратное и программное обеспечение:</a:t>
            </a:r>
            <a:r>
              <a:rPr lang="ru-RU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CC0000"/>
                </a:solidFill>
              </a:rPr>
              <a:t>     </a:t>
            </a:r>
            <a:r>
              <a:rPr lang="ru-RU" sz="2400" smtClean="0">
                <a:solidFill>
                  <a:srgbClr val="CC0000"/>
                </a:solidFill>
              </a:rPr>
              <a:t>ОС </a:t>
            </a:r>
            <a:r>
              <a:rPr lang="en-US" sz="2400" smtClean="0">
                <a:solidFill>
                  <a:srgbClr val="CC0000"/>
                </a:solidFill>
              </a:rPr>
              <a:t>Windows</a:t>
            </a:r>
            <a:r>
              <a:rPr lang="ru-RU" sz="2400" smtClean="0">
                <a:solidFill>
                  <a:srgbClr val="CC0000"/>
                </a:solidFill>
              </a:rPr>
              <a:t>, программа разработки презентации </a:t>
            </a:r>
            <a:r>
              <a:rPr lang="en-US" sz="2400" smtClean="0">
                <a:solidFill>
                  <a:srgbClr val="CC0000"/>
                </a:solidFill>
              </a:rPr>
              <a:t>Microsoft PowerPoint</a:t>
            </a:r>
            <a:r>
              <a:rPr lang="ru-RU" sz="2400" smtClean="0">
                <a:solidFill>
                  <a:srgbClr val="CC0000"/>
                </a:solidFill>
              </a:rPr>
              <a:t>.</a:t>
            </a:r>
            <a:endParaRPr lang="en-US" sz="2400" smtClean="0">
              <a:solidFill>
                <a:srgbClr val="CC0000"/>
              </a:solidFill>
            </a:endParaRPr>
          </a:p>
          <a:p>
            <a:pPr eaLnBrk="1" hangingPunct="1">
              <a:defRPr/>
            </a:pPr>
            <a:r>
              <a:rPr lang="ru-RU" u="sng" smtClean="0"/>
              <a:t>Цель работы:</a:t>
            </a:r>
            <a:endParaRPr lang="ru-RU" smtClean="0">
              <a:solidFill>
                <a:srgbClr val="CC00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CC0000"/>
                </a:solidFill>
              </a:rPr>
              <a:t>     </a:t>
            </a:r>
            <a:r>
              <a:rPr lang="ru-RU" sz="2400" smtClean="0">
                <a:solidFill>
                  <a:srgbClr val="CC0000"/>
                </a:solidFill>
              </a:rPr>
              <a:t>Закрепление разработки мультимедийной интерактивной презентации.</a:t>
            </a:r>
          </a:p>
          <a:p>
            <a:pPr eaLnBrk="1" hangingPunct="1">
              <a:defRPr/>
            </a:pPr>
            <a:r>
              <a:rPr lang="ru-RU" u="sng" smtClean="0"/>
              <a:t>Задание: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CC0000"/>
                </a:solidFill>
              </a:rPr>
              <a:t>     </a:t>
            </a:r>
            <a:r>
              <a:rPr lang="ru-RU" sz="2400" smtClean="0">
                <a:solidFill>
                  <a:srgbClr val="CC0000"/>
                </a:solidFill>
              </a:rPr>
              <a:t>Разработка презентации «Устройство компьютера».</a:t>
            </a:r>
            <a:endParaRPr lang="ru-RU" sz="2400" u="sng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smtClean="0">
              <a:solidFill>
                <a:srgbClr val="CC00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smtClean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0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0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30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11684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006600"/>
                </a:solidFill>
              </a:rPr>
              <a:t>ПЛАН РАБОТЫ: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412875"/>
            <a:ext cx="8594725" cy="51847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>
                <a:solidFill>
                  <a:schemeClr val="folHlink"/>
                </a:solidFill>
              </a:rPr>
              <a:t>1. Подобрать из шаблонов оформления подходящий дизайн презентации.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chemeClr val="folHlink"/>
                </a:solidFill>
              </a:rPr>
              <a:t>2. Поместить на слайды заголовки, текст и изображение.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chemeClr val="folHlink"/>
                </a:solidFill>
              </a:rPr>
              <a:t>3. Установить анимационные эффекты, которые должны происходить при смене слайдов, текста и изображения.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chemeClr val="folHlink"/>
                </a:solidFill>
              </a:rPr>
              <a:t>4. Обеспечить возможность перехода со слайда на слайд, установив управляющие кнопки.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chemeClr val="folHlink"/>
                </a:solidFill>
              </a:rPr>
              <a:t>5. Показать получившийся проект.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8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28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800" smtClean="0">
                <a:solidFill>
                  <a:srgbClr val="CC99FF"/>
                </a:solidFill>
              </a:rPr>
              <a:t>Рекомендации по содержанию и примерному виду слайдов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00213"/>
            <a:ext cx="8964612" cy="44926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>
                <a:solidFill>
                  <a:srgbClr val="FF99CC"/>
                </a:solidFill>
              </a:rPr>
              <a:t>Первый слайд: название проекта.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>
                <a:solidFill>
                  <a:srgbClr val="FF99CC"/>
                </a:solidFill>
              </a:rPr>
              <a:t>Второй слайд: примерный вид на стр. 29, 31, 157.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>
                <a:solidFill>
                  <a:srgbClr val="FF99CC"/>
                </a:solidFill>
              </a:rPr>
              <a:t>Третий слайд: поясняющий текст на стр. 15.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>
                <a:solidFill>
                  <a:srgbClr val="FF99CC"/>
                </a:solidFill>
              </a:rPr>
              <a:t>Четвертый слайд: поясняющий текст на стр. 24.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>
                <a:solidFill>
                  <a:srgbClr val="FF99CC"/>
                </a:solidFill>
              </a:rPr>
              <a:t>Пятый слайд: поясняющий текст на стр. 16-20.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>
                <a:solidFill>
                  <a:srgbClr val="FF99CC"/>
                </a:solidFill>
              </a:rPr>
              <a:t>Шестой слайд: поясняющий текст на стр. 24-25.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>
                <a:solidFill>
                  <a:srgbClr val="FF99CC"/>
                </a:solidFill>
              </a:rPr>
              <a:t>Седьмой слайд: поясняющий текст на стр. 21-23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>
                <a:solidFill>
                  <a:srgbClr val="FF99CC"/>
                </a:solidFill>
              </a:rPr>
              <a:t>Изображения находятся на Рабочем столе в папке «Мои документы», далее папка </a:t>
            </a:r>
            <a:r>
              <a:rPr lang="ru-RU" sz="2800" smtClean="0">
                <a:solidFill>
                  <a:srgbClr val="FF99CC"/>
                </a:solidFill>
              </a:rPr>
              <a:t>«</a:t>
            </a:r>
            <a:r>
              <a:rPr lang="ru-RU" sz="2800" smtClean="0">
                <a:solidFill>
                  <a:srgbClr val="FF99CC"/>
                </a:solidFill>
              </a:rPr>
              <a:t>7» </a:t>
            </a:r>
            <a:r>
              <a:rPr lang="ru-RU" sz="2800" smtClean="0">
                <a:solidFill>
                  <a:srgbClr val="FF99CC"/>
                </a:solidFill>
              </a:rPr>
              <a:t>и файл «Устройство компьютера».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/>
    </p:bldLst>
  </p:timing>
</p:sld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Занавес">
  <a:themeElements>
    <a:clrScheme name="Занавес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181</TotalTime>
  <Words>194</Words>
  <Application>Microsoft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Wingdings</vt:lpstr>
      <vt:lpstr>Calibri</vt:lpstr>
      <vt:lpstr>Arial Black</vt:lpstr>
      <vt:lpstr>Tahoma</vt:lpstr>
      <vt:lpstr>Сетка с тенью</vt:lpstr>
      <vt:lpstr>Трава</vt:lpstr>
      <vt:lpstr>Занавес</vt:lpstr>
      <vt:lpstr>РАЗРАБОТКА  мультимедийной презентации «УСТРОЙСТВО КОМПЬЮТЕРА»</vt:lpstr>
      <vt:lpstr>ПЛАН РАБОТЫ:</vt:lpstr>
      <vt:lpstr>Рекомендации по содержанию и примерному виду слайдов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кабинет</dc:creator>
  <cp:lastModifiedBy>1</cp:lastModifiedBy>
  <cp:revision>8</cp:revision>
  <dcterms:created xsi:type="dcterms:W3CDTF">2008-04-02T05:59:54Z</dcterms:created>
  <dcterms:modified xsi:type="dcterms:W3CDTF">2017-06-14T05:35:22Z</dcterms:modified>
</cp:coreProperties>
</file>